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 varScale="1">
        <p:scale>
          <a:sx n="80" d="100"/>
          <a:sy n="80" d="100"/>
        </p:scale>
        <p:origin x="1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0AA025-92E2-6445-B017-2D8364C5408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35300" y="7581900"/>
            <a:ext cx="3987800" cy="19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43CE30D-16AA-BD4D-91C1-303E1C0E8EE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05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1391238" y="2458284"/>
            <a:ext cx="7275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Ñuble, a través del Departamento Ciudadanía Cultural, y el Programa </a:t>
            </a:r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833975"/>
            <a:ext cx="858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2177512" y="6375035"/>
            <a:ext cx="57033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Scarlet Hidalgo Jara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Ñuble</a:t>
            </a: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Ñuble, diciembre 2025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>
            <a:cxnSpLocks/>
          </p:cNvCxnSpPr>
          <p:nvPr/>
        </p:nvCxnSpPr>
        <p:spPr>
          <a:xfrm>
            <a:off x="3847697" y="6344040"/>
            <a:ext cx="2363006" cy="0"/>
          </a:xfrm>
          <a:prstGeom prst="line">
            <a:avLst/>
          </a:prstGeom>
          <a:ln w="254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B7C6A75-AB98-6446-940F-A277AE87FA0F}"/>
              </a:ext>
            </a:extLst>
          </p:cNvPr>
          <p:cNvSpPr txBox="1"/>
          <p:nvPr/>
        </p:nvSpPr>
        <p:spPr>
          <a:xfrm>
            <a:off x="1905000" y="3754582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del Ganador</a:t>
            </a:r>
          </a:p>
        </p:txBody>
      </p: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</TotalTime>
  <Words>78</Words>
  <Application>Microsoft Macintosh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Omar Luengo</cp:lastModifiedBy>
  <cp:revision>24</cp:revision>
  <dcterms:created xsi:type="dcterms:W3CDTF">2024-11-15T16:16:11Z</dcterms:created>
  <dcterms:modified xsi:type="dcterms:W3CDTF">2025-12-11T18:32:08Z</dcterms:modified>
</cp:coreProperties>
</file>